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9712" y="727306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orelDRAW" r:id="rId4" imgW="1328400" imgH="1311120" progId="">
                  <p:embed/>
                </p:oleObj>
              </mc:Choice>
              <mc:Fallback>
                <p:oleObj name="CorelDRAW" r:id="rId4" imgW="1328400" imgH="131112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CorelDRAW" r:id="rId3" imgW="1856160" imgH="1492200" progId="">
                  <p:embed/>
                </p:oleObj>
              </mc:Choice>
              <mc:Fallback>
                <p:oleObj name="CorelDRAW" r:id="rId3" imgW="1856160" imgH="14922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CorelDRAW" r:id="rId5" imgW="4312440" imgH="6366960" progId="">
                  <p:embed/>
                </p:oleObj>
              </mc:Choice>
              <mc:Fallback>
                <p:oleObj name="CorelDRAW" r:id="rId5" imgW="4312440" imgH="636696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CorelDRAW" r:id="rId7" imgW="4312440" imgH="6366960" progId="">
                  <p:embed/>
                </p:oleObj>
              </mc:Choice>
              <mc:Fallback>
                <p:oleObj name="CorelDRAW" r:id="rId7" imgW="4312440" imgH="636696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CorelDRAW CMX" r:id="rId8" imgW="3579840" imgH="2287800" progId="">
                  <p:embed/>
                </p:oleObj>
              </mc:Choice>
              <mc:Fallback>
                <p:oleObj name="CorelDRAW CMX" r:id="rId8" imgW="3579840" imgH="228780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CorelDRAW CMX" r:id="rId3" imgW="2682720" imgH="2073240" progId="">
                  <p:embed/>
                </p:oleObj>
              </mc:Choice>
              <mc:Fallback>
                <p:oleObj name="CorelDRAW CMX" r:id="rId3" imgW="2682720" imgH="207324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orelDRAW" r:id="rId5" imgW="4203360" imgH="4765680" progId="">
                  <p:embed/>
                </p:oleObj>
              </mc:Choice>
              <mc:Fallback>
                <p:oleObj name="CorelDRAW" r:id="rId5" imgW="4203360" imgH="476568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CorelDRAW" r:id="rId7" imgW="4203360" imgH="4765680" progId="">
                  <p:embed/>
                </p:oleObj>
              </mc:Choice>
              <mc:Fallback>
                <p:oleObj name="CorelDRAW" r:id="rId7" imgW="4203360" imgH="476568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CorelDRAW" r:id="rId8" imgW="7212600" imgH="3332160" progId="">
                  <p:embed/>
                </p:oleObj>
              </mc:Choice>
              <mc:Fallback>
                <p:oleObj name="CorelDRAW" r:id="rId8" imgW="7212600" imgH="333216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CorelDRAW" r:id="rId10" imgW="4203360" imgH="4765680" progId="">
                  <p:embed/>
                </p:oleObj>
              </mc:Choice>
              <mc:Fallback>
                <p:oleObj name="CorelDRAW" r:id="rId10" imgW="4203360" imgH="476568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CorelDRAW" r:id="rId3" imgW="2834640" imgH="5288760" progId="">
                  <p:embed/>
                </p:oleObj>
              </mc:Choice>
              <mc:Fallback>
                <p:oleObj name="CorelDRAW" r:id="rId3" imgW="2834640" imgH="5288760" progId="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CorelDRAW" r:id="rId5" imgW="2834640" imgH="5288760" progId="">
                  <p:embed/>
                </p:oleObj>
              </mc:Choice>
              <mc:Fallback>
                <p:oleObj name="CorelDRAW" r:id="rId5" imgW="2834640" imgH="528876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CorelDRAW" r:id="rId6" imgW="1438560" imgH="1830600" progId="">
                  <p:embed/>
                </p:oleObj>
              </mc:Choice>
              <mc:Fallback>
                <p:oleObj name="CorelDRAW" r:id="rId6" imgW="1438560" imgH="1830600" progId="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CorelDRAW" r:id="rId8" imgW="2834640" imgH="5288760" progId="">
                  <p:embed/>
                </p:oleObj>
              </mc:Choice>
              <mc:Fallback>
                <p:oleObj name="CorelDRAW" r:id="rId8" imgW="2834640" imgH="5288760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0" name="CorelDRAW CMX" r:id="rId3" imgW="2770560" imgH="1077120" progId="">
                  <p:embed/>
                </p:oleObj>
              </mc:Choice>
              <mc:Fallback>
                <p:oleObj name="CorelDRAW CMX" r:id="rId3" imgW="2770560" imgH="107712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CorelDRAW CMX" r:id="rId5" imgW="2770560" imgH="1077120" progId="">
                  <p:embed/>
                </p:oleObj>
              </mc:Choice>
              <mc:Fallback>
                <p:oleObj name="CorelDRAW CMX" r:id="rId5" imgW="2770560" imgH="10771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CorelDRAW" r:id="rId6" imgW="628560" imgH="1855440" progId="">
                  <p:embed/>
                </p:oleObj>
              </mc:Choice>
              <mc:Fallback>
                <p:oleObj name="CorelDRAW" r:id="rId6" imgW="628560" imgH="185544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CorelDRAW" r:id="rId8" imgW="1353600" imgH="1346400" progId="">
                  <p:embed/>
                </p:oleObj>
              </mc:Choice>
              <mc:Fallback>
                <p:oleObj name="CorelDRAW" r:id="rId8" imgW="1353600" imgH="134640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CorelDRAW" r:id="rId10" imgW="618480" imgH="196560" progId="">
                  <p:embed/>
                </p:oleObj>
              </mc:Choice>
              <mc:Fallback>
                <p:oleObj name="CorelDRAW" r:id="rId10" imgW="618480" imgH="1965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CorelDRAW" r:id="rId12" imgW="3248640" imgH="1364040" progId="">
                  <p:embed/>
                </p:oleObj>
              </mc:Choice>
              <mc:Fallback>
                <p:oleObj name="CorelDRAW" r:id="rId12" imgW="3248640" imgH="1364040" progId="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CorelDRAW" r:id="rId3" imgW="4712400" imgH="6428160" progId="">
                  <p:embed/>
                </p:oleObj>
              </mc:Choice>
              <mc:Fallback>
                <p:oleObj name="CorelDRAW" r:id="rId3" imgW="4712400" imgH="64281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CorelDRAW" r:id="rId5" imgW="3408840" imgH="3458520" progId="">
                  <p:embed/>
                </p:oleObj>
              </mc:Choice>
              <mc:Fallback>
                <p:oleObj name="CorelDRAW" r:id="rId5" imgW="3408840" imgH="34585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orelDRAW" r:id="rId7" imgW="4150800" imgH="617040" progId="">
                  <p:embed/>
                </p:oleObj>
              </mc:Choice>
              <mc:Fallback>
                <p:oleObj name="CorelDRAW" r:id="rId7" imgW="4150800" imgH="61704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CorelDRAW CMX" r:id="rId3" imgW="1248840" imgH="2338920" progId="">
                  <p:embed/>
                </p:oleObj>
              </mc:Choice>
              <mc:Fallback>
                <p:oleObj name="CorelDRAW CMX" r:id="rId3" imgW="1248840" imgH="233892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8" name="CorelDRAW CMX" r:id="rId5" imgW="2775240" imgH="984600" progId="">
                  <p:embed/>
                </p:oleObj>
              </mc:Choice>
              <mc:Fallback>
                <p:oleObj name="CorelDRAW CMX" r:id="rId5" imgW="2775240" imgH="98460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CorelDRAW CMX" r:id="rId7" imgW="2358360" imgH="2750760" progId="">
                  <p:embed/>
                </p:oleObj>
              </mc:Choice>
              <mc:Fallback>
                <p:oleObj name="CorelDRAW CMX" r:id="rId7" imgW="2358360" imgH="275076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CorelDRAW" r:id="rId9" imgW="2697840" imgH="2658240" progId="">
                  <p:embed/>
                </p:oleObj>
              </mc:Choice>
              <mc:Fallback>
                <p:oleObj name="CorelDRAW" r:id="rId9" imgW="2697840" imgH="265824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5" name="CorelDRAW" r:id="rId3" imgW="1751760" imgH="721440" progId="">
                  <p:embed/>
                </p:oleObj>
              </mc:Choice>
              <mc:Fallback>
                <p:oleObj name="CorelDRAW" r:id="rId3" imgW="1751760" imgH="721440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CorelDRAW" r:id="rId6" imgW="5550840" imgH="3896640" progId="">
                  <p:embed/>
                </p:oleObj>
              </mc:Choice>
              <mc:Fallback>
                <p:oleObj name="CorelDRAW" r:id="rId6" imgW="5550840" imgH="3896640" progId="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CorelDRAW CMX" r:id="rId8" imgW="3556080" imgH="4291920" progId="">
                  <p:embed/>
                </p:oleObj>
              </mc:Choice>
              <mc:Fallback>
                <p:oleObj name="CorelDRAW CMX" r:id="rId8" imgW="3556080" imgH="429192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name="CorelDRAW CMX" r:id="rId10" imgW="4599360" imgH="2135880" progId="">
                  <p:embed/>
                </p:oleObj>
              </mc:Choice>
              <mc:Fallback>
                <p:oleObj name="CorelDRAW CMX" r:id="rId10" imgW="4599360" imgH="2135880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CorelDRAW CMX" r:id="rId12" imgW="2929680" imgH="4599360" progId="">
                  <p:embed/>
                </p:oleObj>
              </mc:Choice>
              <mc:Fallback>
                <p:oleObj name="CorelDRAW CMX" r:id="rId12" imgW="2929680" imgH="4599360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CorelDRAW CMX" r:id="rId14" imgW="2280240" imgH="2662920" progId="">
                  <p:embed/>
                </p:oleObj>
              </mc:Choice>
              <mc:Fallback>
                <p:oleObj name="CorelDRAW CMX" r:id="rId14" imgW="2280240" imgH="266292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CorelDRAW" r:id="rId3" imgW="1521360" imgH="1602720" progId="">
                  <p:embed/>
                </p:oleObj>
              </mc:Choice>
              <mc:Fallback>
                <p:oleObj name="CorelDRAW" r:id="rId3" imgW="1521360" imgH="160272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name="CorelDRAW" r:id="rId6" imgW="1663200" imgH="857880" progId="">
                  <p:embed/>
                </p:oleObj>
              </mc:Choice>
              <mc:Fallback>
                <p:oleObj name="CorelDRAW" r:id="rId6" imgW="1663200" imgH="8578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CorelDRAW" r:id="rId3" imgW="3926880" imgH="5320080" progId="">
                  <p:embed/>
                </p:oleObj>
              </mc:Choice>
              <mc:Fallback>
                <p:oleObj name="CorelDRAW" r:id="rId3" imgW="3926880" imgH="53200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CorelDRAW" r:id="rId5" imgW="8983800" imgH="5493960" progId="">
                  <p:embed/>
                </p:oleObj>
              </mc:Choice>
              <mc:Fallback>
                <p:oleObj name="CorelDRAW" r:id="rId5" imgW="8983800" imgH="54939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CorelDRAW" r:id="rId7" imgW="3926880" imgH="5320080" progId="">
                  <p:embed/>
                </p:oleObj>
              </mc:Choice>
              <mc:Fallback>
                <p:oleObj name="CorelDRAW" r:id="rId7" imgW="3926880" imgH="532008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CorelDRAW" r:id="rId8" imgW="749520" imgH="1280160" progId="">
                  <p:embed/>
                </p:oleObj>
              </mc:Choice>
              <mc:Fallback>
                <p:oleObj name="CorelDRAW" r:id="rId8" imgW="749520" imgH="128016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 CMX" r:id="rId3" imgW="2770560" imgH="2352960" progId="">
                  <p:embed/>
                </p:oleObj>
              </mc:Choice>
              <mc:Fallback>
                <p:oleObj name="CorelDRAW CMX" r:id="rId3" imgW="2770560" imgH="23529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528" y="1052736"/>
          <a:ext cx="8280922" cy="5096817"/>
        </p:xfrm>
        <a:graphic>
          <a:graphicData uri="http://schemas.openxmlformats.org/drawingml/2006/table">
            <a:tbl>
              <a:tblPr/>
              <a:tblGrid>
                <a:gridCol w="3819718"/>
                <a:gridCol w="1487068"/>
                <a:gridCol w="1487068"/>
                <a:gridCol w="1487068"/>
              </a:tblGrid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Служба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>
                          <a:latin typeface="Times New Roman" pitchFamily="18" charset="0"/>
                          <a:cs typeface="Times New Roman" pitchFamily="18" charset="0"/>
                        </a:rPr>
                        <a:t>Билайн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телефон пожарных и спасателей в РБ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телефон спасения в РБ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Полиция в РБ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Скорая помощь в РБ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DE"/>
                    </a:solidFill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Аварийная газовая служба в РБ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</a:p>
                  </a:txBody>
                  <a:tcPr marL="32408" marR="32408" marT="12963" marB="129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CorelDRAW" r:id="rId3" imgW="1854720" imgH="1836720" progId="">
                  <p:embed/>
                </p:oleObj>
              </mc:Choice>
              <mc:Fallback>
                <p:oleObj name="CorelDRAW" r:id="rId3" imgW="1854720" imgH="183672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CorelDRAW CMX" r:id="rId3" imgW="4599360" imgH="2371680" progId="">
                  <p:embed/>
                </p:oleObj>
              </mc:Choice>
              <mc:Fallback>
                <p:oleObj name="CorelDRAW CMX" r:id="rId3" imgW="4599360" imgH="2371680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CorelDRAW" r:id="rId5" imgW="2381760" imgH="2770560" progId="">
                  <p:embed/>
                </p:oleObj>
              </mc:Choice>
              <mc:Fallback>
                <p:oleObj name="CorelDRAW" r:id="rId5" imgW="2381760" imgH="27705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CorelDRAW" r:id="rId7" imgW="1140480" imgH="1087560" progId="">
                  <p:embed/>
                </p:oleObj>
              </mc:Choice>
              <mc:Fallback>
                <p:oleObj name="CorelDRAW" r:id="rId7" imgW="1140480" imgH="10875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CorelDRAW" r:id="rId9" imgW="1276560" imgH="1856520" progId="">
                  <p:embed/>
                </p:oleObj>
              </mc:Choice>
              <mc:Fallback>
                <p:oleObj name="CorelDRAW" r:id="rId9" imgW="1276560" imgH="1856520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CorelDRAW" r:id="rId3" imgW="3367080" imgH="2471760" progId="">
                  <p:embed/>
                </p:oleObj>
              </mc:Choice>
              <mc:Fallback>
                <p:oleObj name="CorelDRAW" r:id="rId3" imgW="3367080" imgH="247176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CorelDRAW" r:id="rId5" imgW="1856160" imgH="1281240" progId="">
                  <p:embed/>
                </p:oleObj>
              </mc:Choice>
              <mc:Fallback>
                <p:oleObj name="CorelDRAW" r:id="rId5" imgW="1856160" imgH="128124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CorelDRAW" r:id="rId3" imgW="3281040" imgH="2677680" progId="">
                  <p:embed/>
                </p:oleObj>
              </mc:Choice>
              <mc:Fallback>
                <p:oleObj name="CorelDRAW" r:id="rId3" imgW="3281040" imgH="26776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CorelDRAW" r:id="rId5" imgW="4710240" imgH="4563360" progId="">
                  <p:embed/>
                </p:oleObj>
              </mc:Choice>
              <mc:Fallback>
                <p:oleObj name="CorelDRAW" r:id="rId5" imgW="4710240" imgH="456336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CorelDRAW" r:id="rId3" imgW="5513760" imgH="2756880" progId="">
                  <p:embed/>
                </p:oleObj>
              </mc:Choice>
              <mc:Fallback>
                <p:oleObj name="CorelDRAW" r:id="rId3" imgW="5513760" imgH="27568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CorelDRAW CMX" r:id="rId3" imgW="7569000" imgH="6403320" progId="">
                  <p:embed/>
                </p:oleObj>
              </mc:Choice>
              <mc:Fallback>
                <p:oleObj name="CorelDRAW CMX" r:id="rId3" imgW="7569000" imgH="640332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DRAW CMX" r:id="rId5" imgW="4609440" imgH="3436920" progId="">
                  <p:embed/>
                </p:oleObj>
              </mc:Choice>
              <mc:Fallback>
                <p:oleObj name="CorelDRAW CMX" r:id="rId5" imgW="4609440" imgH="343692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 CMX" r:id="rId7" imgW="645480" imgH="2751120" progId="">
                  <p:embed/>
                </p:oleObj>
              </mc:Choice>
              <mc:Fallback>
                <p:oleObj name="CorelDRAW CMX" r:id="rId7" imgW="645480" imgH="275112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870</Words>
  <Application>Microsoft Office PowerPoint</Application>
  <PresentationFormat>Экран (4:3)</PresentationFormat>
  <Paragraphs>265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Рима</cp:lastModifiedBy>
  <cp:revision>193</cp:revision>
  <dcterms:created xsi:type="dcterms:W3CDTF">2010-04-03T08:55:55Z</dcterms:created>
  <dcterms:modified xsi:type="dcterms:W3CDTF">2022-10-30T15:23:44Z</dcterms:modified>
  <cp:contentStatus/>
</cp:coreProperties>
</file>